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3" r:id="rId16"/>
    <p:sldId id="274" r:id="rId17"/>
    <p:sldId id="269" r:id="rId18"/>
    <p:sldId id="275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A6D103-6E21-4384-8E76-C492518383E5}" type="datetimeFigureOut">
              <a:rPr lang="ru-RU" smtClean="0"/>
              <a:pPr/>
              <a:t>05.11.2018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795C4D-5EEE-4BB8-AF0D-C9807DBA8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0"/>
            <a:ext cx="81724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07704" y="6211669"/>
            <a:ext cx="72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Автор: Жирякова Людмила Анатольевна - учитель начальных классов </a:t>
            </a:r>
          </a:p>
          <a:p>
            <a:r>
              <a:rPr lang="ru-RU" sz="2000" b="1" dirty="0" smtClean="0">
                <a:latin typeface="Monotype Corsiva" pitchFamily="66" charset="0"/>
              </a:rPr>
              <a:t>Средней школы №1 г.Гаврилов-Яма 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953" y="2132856"/>
            <a:ext cx="3682103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603" y="1393018"/>
            <a:ext cx="3460232" cy="45021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Мальчики носили серо-синие гимнастерки с лакированным черным ремнем, брюки в цвет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гимнастерок,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кепки с кожаным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козырьком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2689"/>
            <a:ext cx="309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Девочки одевались в темно-коричневые платья и фартуки </a:t>
            </a:r>
          </a:p>
        </p:txBody>
      </p:sp>
    </p:spTree>
    <p:extLst>
      <p:ext uri="{BB962C8B-B14F-4D97-AF65-F5344CB8AC3E}">
        <p14:creationId xmlns:p14="http://schemas.microsoft.com/office/powerpoint/2010/main" xmlns="" val="32173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836712"/>
            <a:ext cx="7400710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4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3027065"/>
            <a:ext cx="2160240" cy="4229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1962 г. </a:t>
            </a:r>
            <a:b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Для мальчиков ввели новую форму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— без фуражек с кокардой, без поясных ремней с массивной пряжкой, без гимнастерок. Мальчиков переодели в серые шерстяные костюмы на четырех пуговицах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девочек осталась прежняя.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4456"/>
            <a:ext cx="5184576" cy="60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272808" cy="4229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1973 г.</a:t>
            </a:r>
            <a:b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 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реформа школьной </a:t>
            </a: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</a:t>
            </a:r>
            <a:b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Школьная форма для младших школьников: форменные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брюки и курточки синего цвета с манжетами на рукавах, похожие на классические джинсовые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куртки. </a:t>
            </a:r>
            <a:endParaRPr lang="ru-RU" sz="1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620" y="1967206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95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8141" y="692696"/>
            <a:ext cx="6696744" cy="4229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Школьная форма для  девочек</a:t>
            </a:r>
            <a:b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классическое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коричневое платье с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передником.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комплекте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передника – черный для повседневной носки и белый для праздничных линеек.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Главное украшение формы -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кружевные воротнички и манжеты, которые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подшивать к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платьям </a:t>
            </a:r>
            <a:endParaRPr lang="ru-RU" sz="1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019883"/>
            <a:ext cx="5955495" cy="44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36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2414" y="404664"/>
            <a:ext cx="6696744" cy="4229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Школьная форма для  старшеклассников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для мальчиков -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ансамбль синего цвета, напоминающий мужской брючный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костюм, для девочек синие юбка-трапеция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складками спереди, пиджак с накладными карманами и 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жилетка</a:t>
            </a:r>
            <a:endParaRPr lang="ru-RU" sz="1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78674"/>
            <a:ext cx="6590183" cy="4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293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44" y="26368"/>
            <a:ext cx="3240360" cy="810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Современная Россия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670" y="3503629"/>
            <a:ext cx="231119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525" y="836712"/>
            <a:ext cx="3765599" cy="25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369033" cy="29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433390" cy="24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68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56176" y="476672"/>
            <a:ext cx="2736304" cy="4229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ru-RU" sz="2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188" y="1127407"/>
            <a:ext cx="7020780" cy="46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64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476672"/>
            <a:ext cx="2160240" cy="4229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sz="2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188" y="1124744"/>
            <a:ext cx="70207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3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4248" y="476672"/>
            <a:ext cx="2160240" cy="4229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Мексика</a:t>
            </a:r>
            <a:endParaRPr lang="ru-RU" sz="2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052736"/>
            <a:ext cx="7056784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23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  <a:latin typeface="Times New Roman"/>
                <a:ea typeface="Times New Roman"/>
              </a:rPr>
              <a:t>Школьная форма в России существовала еще в </a:t>
            </a:r>
            <a:r>
              <a:rPr lang="en-US" sz="2000" dirty="0">
                <a:effectLst/>
                <a:latin typeface="Times New Roman"/>
                <a:ea typeface="Times New Roman"/>
              </a:rPr>
              <a:t>XIX</a:t>
            </a:r>
            <a:r>
              <a:rPr lang="ru-RU" sz="2000" dirty="0">
                <a:effectLst/>
                <a:latin typeface="Times New Roman"/>
                <a:ea typeface="Times New Roman"/>
              </a:rPr>
              <a:t> веке, ее носили гимназисты и воспитанницы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пансионов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96752"/>
            <a:ext cx="5400600" cy="4774780"/>
          </a:xfrm>
        </p:spPr>
      </p:pic>
    </p:spTree>
    <p:extLst>
      <p:ext uri="{BB962C8B-B14F-4D97-AF65-F5344CB8AC3E}">
        <p14:creationId xmlns:p14="http://schemas.microsoft.com/office/powerpoint/2010/main" xmlns="" val="32848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476672"/>
            <a:ext cx="2160240" cy="422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Шри-Ланка</a:t>
            </a:r>
            <a:endParaRPr lang="ru-RU" sz="2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290" y="1013977"/>
            <a:ext cx="6614068" cy="49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40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8184" y="476672"/>
            <a:ext cx="3024336" cy="4229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Страны Африки</a:t>
            </a:r>
            <a:endParaRPr lang="ru-RU" sz="20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048717"/>
            <a:ext cx="6840760" cy="51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18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1287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Первая школьная форма для девочек появилась в 1764 году в Смольном институте благородных девиц, основанном императрицей Екатериной II.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356" y="1268760"/>
            <a:ext cx="6147703" cy="49796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49280"/>
            <a:ext cx="604336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8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4201712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/>
                <a:ea typeface="Times New Roman"/>
              </a:rPr>
              <a:t>Первое свидетельство появления школьной униформы датируется 1834 годом.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Тогда </a:t>
            </a:r>
            <a:r>
              <a:rPr lang="ru-RU" sz="2800" dirty="0">
                <a:effectLst/>
                <a:latin typeface="Times New Roman"/>
                <a:ea typeface="Times New Roman"/>
              </a:rPr>
              <a:t>Николай I издал указ, утвердивший отдельный вид гражданских мундиров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>
                <a:effectLst/>
                <a:latin typeface="Times New Roman"/>
                <a:ea typeface="Times New Roman"/>
              </a:rPr>
              <a:t>К ним относились гимназические и студенческие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мундиры.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692695"/>
            <a:ext cx="352839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6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2173" y="12576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Российская империя: форма для мальчиков</a:t>
            </a:r>
            <a:endParaRPr lang="ru-RU" sz="24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24558"/>
            <a:ext cx="2448272" cy="34079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884" y="1268760"/>
            <a:ext cx="4716446" cy="3119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941168"/>
            <a:ext cx="741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школьную форму входили фуражки, гимнастерки и шинели, которые отличались только цветом, кантами, пуговицами и эмблемами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2110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0"/>
            <a:ext cx="734481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Российская империя: форма для мальчиков</a:t>
            </a:r>
            <a:endParaRPr lang="ru-RU" sz="24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740" y="836712"/>
            <a:ext cx="6032410" cy="4768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2553" y="5697067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носили гимнастерку синего цвета с серебряными выпуклыми пуговицами, подпоясанную черным лакированным ремнем с серебряной пряжкой и черные брюки.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9773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4518" y="-3441"/>
            <a:ext cx="734481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Официально форма для девочек была введена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1896 г.</a:t>
            </a:r>
            <a:endParaRPr lang="ru-RU" sz="20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08720"/>
            <a:ext cx="5790412" cy="4673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580085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Обязательная форма для ежедневного посещения  состояла из коричневого шерстяного платья и шерстяного фартука чёрного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7140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Российская империя: форма для девочек</a:t>
            </a:r>
            <a:endParaRPr lang="ru-RU" sz="24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052736"/>
            <a:ext cx="6265116" cy="4206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1870" y="558923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Парадная форма состояла из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коричневого платья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белого фартука и нарядного кружевного воротничка.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22837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3081778"/>
            <a:ext cx="3024336" cy="3509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1949 </a:t>
            </a: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семилетнее образование стало обязательным, а вместе с этим появилась и общая для всех школьная форма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476672"/>
            <a:ext cx="3926627" cy="55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200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Школьная форма в России существовала еще в XIX веке, ее носили гимназисты и воспитанницы пансионов</vt:lpstr>
      <vt:lpstr>Первая школьная форма для девочек появилась в 1764 году в Смольном институте благородных девиц, основанном императрицей Екатериной II.</vt:lpstr>
      <vt:lpstr>Первое свидетельство появления школьной униформы датируется 1834 годом.  Тогда Николай I издал указ, утвердивший отдельный вид гражданских мундиров.  К ним относились гимназические и студенческие мундиры.</vt:lpstr>
      <vt:lpstr>Российская империя: форма для мальчиков</vt:lpstr>
      <vt:lpstr>Российская империя: форма для мальчиков</vt:lpstr>
      <vt:lpstr>Официально форма для девочек была введена в 1896 г.</vt:lpstr>
      <vt:lpstr>Российская империя: форма для девочек</vt:lpstr>
      <vt:lpstr>1949 г.   семилетнее образование стало обязательным, а вместе с этим появилась и общая для всех школьная форма.    </vt:lpstr>
      <vt:lpstr>Слайд 10</vt:lpstr>
      <vt:lpstr>Слайд 11</vt:lpstr>
      <vt:lpstr>1962 г.   Для мальчиков ввели новую форму — без фуражек с кокардой, без поясных ремней с массивной пряжкой, без гимнастерок. Мальчиков переодели в серые шерстяные костюмы на четырех пуговицах.    Форма для девочек осталась прежняя.</vt:lpstr>
      <vt:lpstr>1973 г.  Новая реформа школьной формы Школьная форма для младших школьников: форменные брюки и курточки синего цвета с манжетами на рукавах, похожие на классические джинсовые куртки. </vt:lpstr>
      <vt:lpstr> Школьная форма для  девочек  классическое коричневое платье с передником. В комплекте два передника – черный для повседневной носки и белый для праздничных линеек. Главное украшение формы - кружевные воротнички и манжеты, которые необходимо подшивать к платьям </vt:lpstr>
      <vt:lpstr> Школьная форма для  старшеклассников   для мальчиков - ансамбль синего цвета, напоминающий мужской брючный костюм, для девочек синие юбка-трапеция со складками спереди, пиджак с накладными карманами и жилетка</vt:lpstr>
      <vt:lpstr>Современная Россия</vt:lpstr>
      <vt:lpstr>Великобритания</vt:lpstr>
      <vt:lpstr>Япония</vt:lpstr>
      <vt:lpstr>Мексика</vt:lpstr>
      <vt:lpstr>Шри-Ланка</vt:lpstr>
      <vt:lpstr>Страны Африки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dc:creator>Semenova</dc:creator>
  <cp:lastModifiedBy>Grand</cp:lastModifiedBy>
  <cp:revision>32</cp:revision>
  <dcterms:created xsi:type="dcterms:W3CDTF">2016-11-29T11:57:32Z</dcterms:created>
  <dcterms:modified xsi:type="dcterms:W3CDTF">2018-11-05T15:54:23Z</dcterms:modified>
</cp:coreProperties>
</file>