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FF1F917-4F3D-45E5-93CA-498933FD4C82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A61B18D-E526-4347-B7C9-5744AB0E5F04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F917-4F3D-45E5-93CA-498933FD4C82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B18D-E526-4347-B7C9-5744AB0E5F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F917-4F3D-45E5-93CA-498933FD4C82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B18D-E526-4347-B7C9-5744AB0E5F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F917-4F3D-45E5-93CA-498933FD4C82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B18D-E526-4347-B7C9-5744AB0E5F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F917-4F3D-45E5-93CA-498933FD4C82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B18D-E526-4347-B7C9-5744AB0E5F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F917-4F3D-45E5-93CA-498933FD4C82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B18D-E526-4347-B7C9-5744AB0E5F0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F917-4F3D-45E5-93CA-498933FD4C82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B18D-E526-4347-B7C9-5744AB0E5F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F917-4F3D-45E5-93CA-498933FD4C82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B18D-E526-4347-B7C9-5744AB0E5F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F917-4F3D-45E5-93CA-498933FD4C82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B18D-E526-4347-B7C9-5744AB0E5F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F917-4F3D-45E5-93CA-498933FD4C82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B18D-E526-4347-B7C9-5744AB0E5F04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F917-4F3D-45E5-93CA-498933FD4C82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B18D-E526-4347-B7C9-5744AB0E5F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FF1F917-4F3D-45E5-93CA-498933FD4C82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A61B18D-E526-4347-B7C9-5744AB0E5F0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3356992"/>
            <a:ext cx="3528392" cy="2710272"/>
          </a:xfrm>
        </p:spPr>
        <p:txBody>
          <a:bodyPr>
            <a:noAutofit/>
          </a:bodyPr>
          <a:lstStyle/>
          <a:p>
            <a:r>
              <a:rPr lang="ru-RU" sz="5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9000">
                      <a:schemeClr val="accent1">
                        <a:lumMod val="60000"/>
                        <a:lumOff val="40000"/>
                      </a:schemeClr>
                    </a:gs>
                    <a:gs pos="50000">
                      <a:schemeClr val="bg2">
                        <a:lumMod val="50000"/>
                      </a:schemeClr>
                    </a:gs>
                    <a:gs pos="79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/>
                </a:gradFill>
              </a:rPr>
              <a:t>Здоровый образ жизни</a:t>
            </a:r>
            <a:endParaRPr lang="ru-RU" sz="5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9000">
                    <a:schemeClr val="accent1">
                      <a:lumMod val="60000"/>
                      <a:lumOff val="40000"/>
                    </a:schemeClr>
                  </a:gs>
                  <a:gs pos="50000">
                    <a:schemeClr val="bg2">
                      <a:lumMod val="50000"/>
                    </a:schemeClr>
                  </a:gs>
                  <a:gs pos="79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02440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08912" cy="973912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Музыкальная минутка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7992888" cy="4392488"/>
          </a:xfrm>
        </p:spPr>
        <p:txBody>
          <a:bodyPr numCol="2">
            <a:noAutofit/>
          </a:bodyPr>
          <a:lstStyle/>
          <a:p>
            <a:pPr marL="68580" indent="0">
              <a:buNone/>
            </a:pPr>
            <a:r>
              <a:rPr lang="ru-RU" sz="2000" dirty="0"/>
              <a:t>Когда утро наступило,</a:t>
            </a:r>
          </a:p>
          <a:p>
            <a:pPr marL="68580" indent="0">
              <a:buNone/>
            </a:pPr>
            <a:r>
              <a:rPr lang="ru-RU" sz="2000" dirty="0"/>
              <a:t>Ты в кровати не лежи.</a:t>
            </a:r>
          </a:p>
          <a:p>
            <a:pPr marL="68580" indent="0">
              <a:buNone/>
            </a:pPr>
            <a:r>
              <a:rPr lang="ru-RU" sz="2000" dirty="0"/>
              <a:t>Чтоб здоровым было тело,</a:t>
            </a:r>
          </a:p>
          <a:p>
            <a:pPr marL="68580" indent="0">
              <a:buNone/>
            </a:pPr>
            <a:r>
              <a:rPr lang="ru-RU" sz="2000" dirty="0"/>
              <a:t>К спортплощадке поспеши!</a:t>
            </a:r>
          </a:p>
          <a:p>
            <a:pPr marL="68580" indent="0">
              <a:buNone/>
            </a:pPr>
            <a:r>
              <a:rPr lang="ru-RU" sz="2000" dirty="0"/>
              <a:t>Хоть здоровье </a:t>
            </a:r>
            <a:r>
              <a:rPr lang="ru-RU" sz="2000" dirty="0" smtClean="0"/>
              <a:t>– дар </a:t>
            </a:r>
            <a:r>
              <a:rPr lang="ru-RU" sz="2000" dirty="0"/>
              <a:t>от Бога,</a:t>
            </a:r>
          </a:p>
          <a:p>
            <a:pPr marL="68580" indent="0">
              <a:buNone/>
            </a:pPr>
            <a:r>
              <a:rPr lang="ru-RU" sz="2000" dirty="0"/>
              <a:t>Но и ты об этом знай,</a:t>
            </a:r>
          </a:p>
          <a:p>
            <a:pPr marL="68580" indent="0">
              <a:buNone/>
            </a:pPr>
            <a:r>
              <a:rPr lang="ru-RU" sz="2000" dirty="0"/>
              <a:t>Никогда своё здоровье</a:t>
            </a:r>
          </a:p>
          <a:p>
            <a:pPr marL="68580" indent="0">
              <a:buNone/>
            </a:pPr>
            <a:r>
              <a:rPr lang="ru-RU" sz="2000" dirty="0"/>
              <a:t>Ты хранить не забывай!</a:t>
            </a:r>
          </a:p>
          <a:p>
            <a:pPr marL="68580" indent="0">
              <a:buNone/>
            </a:pPr>
            <a:endParaRPr lang="ru-RU" sz="2000" dirty="0"/>
          </a:p>
          <a:p>
            <a:pPr marL="68580" indent="0">
              <a:buNone/>
            </a:pPr>
            <a:r>
              <a:rPr lang="ru-RU" sz="2000" dirty="0"/>
              <a:t>Припев:</a:t>
            </a:r>
          </a:p>
          <a:p>
            <a:pPr marL="68580" indent="0">
              <a:buNone/>
            </a:pPr>
            <a:r>
              <a:rPr lang="ru-RU" sz="2000" dirty="0"/>
              <a:t>Па-па! Па-па-</a:t>
            </a:r>
            <a:r>
              <a:rPr lang="ru-RU" sz="2000" dirty="0" err="1"/>
              <a:t>ра</a:t>
            </a:r>
            <a:r>
              <a:rPr lang="ru-RU" sz="2000" dirty="0"/>
              <a:t>-па-па-па</a:t>
            </a:r>
            <a:r>
              <a:rPr lang="ru-RU" sz="2000" dirty="0" smtClean="0"/>
              <a:t>!</a:t>
            </a:r>
          </a:p>
          <a:p>
            <a:pPr marL="68580" indent="0">
              <a:buNone/>
            </a:pPr>
            <a:endParaRPr lang="ru-RU" sz="2000" dirty="0" smtClean="0"/>
          </a:p>
          <a:p>
            <a:pPr marL="68580" indent="0">
              <a:buNone/>
            </a:pPr>
            <a:r>
              <a:rPr lang="ru-RU" sz="2000" dirty="0" smtClean="0"/>
              <a:t>Береги </a:t>
            </a:r>
            <a:r>
              <a:rPr lang="ru-RU" sz="2000" dirty="0"/>
              <a:t>здоровье, друг мой,</a:t>
            </a:r>
          </a:p>
          <a:p>
            <a:pPr marL="68580" indent="0">
              <a:buNone/>
            </a:pPr>
            <a:r>
              <a:rPr lang="ru-RU" sz="2000" dirty="0"/>
              <a:t>Ведь </a:t>
            </a:r>
            <a:r>
              <a:rPr lang="ru-RU" sz="2000" dirty="0" smtClean="0"/>
              <a:t>оно бесценный </a:t>
            </a:r>
            <a:r>
              <a:rPr lang="ru-RU" sz="2000" dirty="0"/>
              <a:t>дар.</a:t>
            </a:r>
          </a:p>
          <a:p>
            <a:pPr marL="68580" indent="0">
              <a:buNone/>
            </a:pPr>
            <a:r>
              <a:rPr lang="ru-RU" sz="2000" dirty="0"/>
              <a:t>Без него прожить так трудно,</a:t>
            </a:r>
          </a:p>
          <a:p>
            <a:pPr marL="68580" indent="0">
              <a:buNone/>
            </a:pPr>
            <a:r>
              <a:rPr lang="ru-RU" sz="2000" dirty="0"/>
              <a:t>Со здоровьем </a:t>
            </a:r>
            <a:r>
              <a:rPr lang="ru-RU" sz="2000" dirty="0" smtClean="0"/>
              <a:t>– просто </a:t>
            </a:r>
            <a:r>
              <a:rPr lang="ru-RU" sz="2000" dirty="0"/>
              <a:t>рай!</a:t>
            </a:r>
          </a:p>
          <a:p>
            <a:pPr marL="68580" indent="0">
              <a:buNone/>
            </a:pPr>
            <a:r>
              <a:rPr lang="ru-RU" sz="2000" dirty="0"/>
              <a:t>А здоровье ты не купишь</a:t>
            </a:r>
          </a:p>
          <a:p>
            <a:pPr marL="68580" indent="0">
              <a:buNone/>
            </a:pPr>
            <a:r>
              <a:rPr lang="ru-RU" sz="2000" dirty="0"/>
              <a:t>Ни за </a:t>
            </a:r>
            <a:r>
              <a:rPr lang="ru-RU" sz="2000" dirty="0" smtClean="0"/>
              <a:t>что, </a:t>
            </a:r>
            <a:r>
              <a:rPr lang="ru-RU" sz="2000" dirty="0"/>
              <a:t>ты так и знай,</a:t>
            </a:r>
          </a:p>
          <a:p>
            <a:pPr marL="68580" indent="0">
              <a:buNone/>
            </a:pPr>
            <a:r>
              <a:rPr lang="ru-RU" sz="2000" dirty="0"/>
              <a:t>Ведь здоровье </a:t>
            </a:r>
            <a:r>
              <a:rPr lang="ru-RU" sz="2000" dirty="0" smtClean="0"/>
              <a:t>– дар </a:t>
            </a:r>
            <a:r>
              <a:rPr lang="ru-RU" sz="2000" dirty="0"/>
              <a:t>от Бога,</a:t>
            </a:r>
          </a:p>
          <a:p>
            <a:pPr marL="68580" indent="0">
              <a:buNone/>
            </a:pPr>
            <a:r>
              <a:rPr lang="ru-RU" sz="2000" dirty="0"/>
              <a:t>Ты смотри не забывай!</a:t>
            </a:r>
          </a:p>
          <a:p>
            <a:pPr marL="68580" indent="0">
              <a:buNone/>
            </a:pPr>
            <a:endParaRPr lang="ru-RU" sz="2000" dirty="0"/>
          </a:p>
          <a:p>
            <a:pPr marL="68580" indent="0">
              <a:buNone/>
            </a:pPr>
            <a:r>
              <a:rPr lang="ru-RU" sz="2000" dirty="0"/>
              <a:t>Припев:</a:t>
            </a:r>
          </a:p>
          <a:p>
            <a:pPr marL="68580" indent="0">
              <a:buNone/>
            </a:pPr>
            <a:r>
              <a:rPr lang="ru-RU" sz="2000" dirty="0"/>
              <a:t>Па-па! Па-па-</a:t>
            </a:r>
            <a:r>
              <a:rPr lang="ru-RU" sz="2000" dirty="0" err="1"/>
              <a:t>ра</a:t>
            </a:r>
            <a:r>
              <a:rPr lang="ru-RU" sz="2000" dirty="0"/>
              <a:t>-па-па-па</a:t>
            </a:r>
            <a:r>
              <a:rPr lang="ru-RU" sz="2000" dirty="0" smtClean="0"/>
              <a:t>!</a:t>
            </a:r>
            <a:endParaRPr lang="ru-RU" sz="2000" dirty="0"/>
          </a:p>
        </p:txBody>
      </p:sp>
      <p:pic>
        <p:nvPicPr>
          <p:cNvPr id="819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607367"/>
            <a:ext cx="1515938" cy="78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437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833" y="692696"/>
            <a:ext cx="9144000" cy="2376264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Здоровье </a:t>
            </a:r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– это 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величайшая </a:t>
            </a:r>
            <a:b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ценность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5" b="2437"/>
          <a:stretch/>
        </p:blipFill>
        <p:spPr bwMode="auto">
          <a:xfrm>
            <a:off x="1123887" y="3068960"/>
            <a:ext cx="6896225" cy="33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89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114300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такое здоровье?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412000" y="2235658"/>
            <a:ext cx="4320000" cy="3600400"/>
          </a:xfrm>
          <a:prstGeom prst="triangl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7544" y="5455676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Физическое здоровье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444207" y="5455676"/>
            <a:ext cx="2353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Душевное здоровье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89956" y="1659758"/>
            <a:ext cx="5364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Социальное здоровье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616736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6016" y="4365104"/>
            <a:ext cx="3313355" cy="1702160"/>
          </a:xfrm>
        </p:spPr>
        <p:txBody>
          <a:bodyPr>
            <a:normAutofit/>
          </a:bodyPr>
          <a:lstStyle/>
          <a:p>
            <a:r>
              <a:rPr lang="ru-RU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Игра</a:t>
            </a:r>
            <a:endParaRPr lang="ru-RU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708036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 тур «Анаграммы»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4" name="Picture 2" descr="Картинки по запросу буквы цифр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8" b="12801"/>
          <a:stretch/>
        </p:blipFill>
        <p:spPr bwMode="auto">
          <a:xfrm>
            <a:off x="1436613" y="1628800"/>
            <a:ext cx="6336704" cy="473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97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1189936"/>
          </a:xfrm>
        </p:spPr>
        <p:txBody>
          <a:bodyPr>
            <a:noAutofit/>
          </a:bodyPr>
          <a:lstStyle/>
          <a:p>
            <a:pPr algn="ctr"/>
            <a:r>
              <a:rPr lang="ru-RU" sz="5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 тур «Да, нет, не знаю»</a:t>
            </a:r>
            <a:endParaRPr lang="ru-RU" sz="5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50" y="1772815"/>
            <a:ext cx="7431299" cy="456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355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08912" cy="1261944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 тур </a:t>
            </a:r>
            <a:b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«Заморочки из бочки»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122" name="Picture 2" descr="Картинки по запросу стопка книже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4" y="2109525"/>
            <a:ext cx="6408712" cy="424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720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08912" cy="140596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 тур «Народная мудрость гласит»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146" name="Picture 2" descr="Картинки по запросу русского язы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00559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0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5447"/>
            <a:ext cx="8208912" cy="1987449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Чтобы быть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здоровым, 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нужно вести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здоровый 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образ жизни. </a:t>
            </a:r>
          </a:p>
        </p:txBody>
      </p:sp>
      <p:pic>
        <p:nvPicPr>
          <p:cNvPr id="7170" name="Picture 2" descr="Картинки по запросу здоровый образ жизн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02679"/>
            <a:ext cx="6048672" cy="378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99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49</TotalTime>
  <Words>151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Остин</vt:lpstr>
      <vt:lpstr>Здоровый образ жизни</vt:lpstr>
      <vt:lpstr>Здоровье – это  величайшая  ценность</vt:lpstr>
      <vt:lpstr>Что такое здоровье?</vt:lpstr>
      <vt:lpstr>Игра</vt:lpstr>
      <vt:lpstr>1 тур «Анаграммы»</vt:lpstr>
      <vt:lpstr>2 тур «Да, нет, не знаю»</vt:lpstr>
      <vt:lpstr>3 тур  «Заморочки из бочки»</vt:lpstr>
      <vt:lpstr>4 тур «Народная мудрость гласит»</vt:lpstr>
      <vt:lpstr>Чтобы быть здоровым, нужно вести  здоровый образ жизни. </vt:lpstr>
      <vt:lpstr>Музыкальная минутка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</dc:title>
  <dc:creator>Мария</dc:creator>
  <cp:lastModifiedBy>Мария</cp:lastModifiedBy>
  <cp:revision>5</cp:revision>
  <dcterms:created xsi:type="dcterms:W3CDTF">2018-01-21T20:01:46Z</dcterms:created>
  <dcterms:modified xsi:type="dcterms:W3CDTF">2018-01-21T20:51:19Z</dcterms:modified>
</cp:coreProperties>
</file>