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9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8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10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9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07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13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9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87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6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95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7C37-4579-43F5-AC8C-26DC0697C6B2}" type="datetimeFigureOut">
              <a:rPr lang="ru-RU" smtClean="0"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1527E-1526-40DB-B69D-4A218C0A9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3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307862">
            <a:off x="254616" y="1839599"/>
            <a:ext cx="8563691" cy="1102519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Лучший друг принцессы</a:t>
            </a:r>
            <a:endParaRPr lang="ru-RU" sz="72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C:\Users\Мария\Music\Mush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607" y="188913"/>
            <a:ext cx="4268787" cy="47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4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vignette.wikia.nocookie.net/disney/images/1/1b/Mulan.5.png/revision/latest?cb=201602030035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 descr="C:\Users\Мария\Music\Mulan.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75" y="771550"/>
            <a:ext cx="6372650" cy="40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8263" y="267494"/>
            <a:ext cx="1800201" cy="1202293"/>
          </a:xfrm>
          <a:prstGeom prst="roundRect">
            <a:avLst>
              <a:gd name="adj" fmla="val 26996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7030A0"/>
                </a:solidFill>
              </a:rPr>
              <a:t>Мулан</a:t>
            </a:r>
            <a:r>
              <a:rPr lang="ru-RU" sz="2800" b="1" i="1" dirty="0" smtClean="0">
                <a:solidFill>
                  <a:srgbClr val="7030A0"/>
                </a:solidFill>
              </a:rPr>
              <a:t> и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Мушу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ария\Music\lumiere-cogswor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2333"/>
            <a:ext cx="42005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3" name="Picture 5" descr="C:\Users\Мария\Music\chi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27" y="1787832"/>
            <a:ext cx="1300048" cy="16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4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рия\Music\belle-friend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2400"/>
            <a:ext cx="5111750" cy="48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2141" y="208249"/>
            <a:ext cx="2952328" cy="1133535"/>
          </a:xfrm>
          <a:prstGeom prst="roundRect">
            <a:avLst>
              <a:gd name="adj" fmla="val 18729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Белль</a:t>
            </a:r>
            <a:r>
              <a:rPr lang="ru-RU" sz="2800" b="1" i="1" dirty="0" smtClean="0">
                <a:solidFill>
                  <a:srgbClr val="7030A0"/>
                </a:solidFill>
              </a:rPr>
              <a:t>, Люмьер,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Когсворт</a:t>
            </a:r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</a:rPr>
              <a:t>и Чип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рия\Music\aladdin-clip-art-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5" y="51773"/>
            <a:ext cx="3672409" cy="50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8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рия\Music\Jasmine_with_raja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57" y="195485"/>
            <a:ext cx="5291199" cy="48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260717"/>
            <a:ext cx="1800200" cy="1153180"/>
          </a:xfrm>
          <a:prstGeom prst="roundRect">
            <a:avLst>
              <a:gd name="adj" fmla="val 20792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Жасмин</a:t>
            </a:r>
            <a:r>
              <a:rPr lang="ru-RU" sz="2800" b="1" i="1" dirty="0" smtClean="0">
                <a:solidFill>
                  <a:srgbClr val="7030A0"/>
                </a:solidFill>
              </a:rPr>
              <a:t> и Раджа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9" name="Picture 5" descr="C:\Users\Мария\Music\Pasc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3" b="98188" l="3555" r="96055">
                        <a14:foregroundMark x1="68828" y1="33000" x2="68828" y2="33000"/>
                        <a14:foregroundMark x1="72070" y1="28938" x2="72070" y2="28938"/>
                        <a14:foregroundMark x1="73711" y1="28750" x2="73711" y2="28750"/>
                        <a14:foregroundMark x1="74688" y1="29438" x2="74688" y2="29438"/>
                        <a14:foregroundMark x1="86992" y1="24063" x2="86992" y2="24063"/>
                        <a14:foregroundMark x1="69258" y1="39000" x2="69258" y2="39000"/>
                        <a14:foregroundMark x1="73594" y1="40125" x2="73594" y2="40125"/>
                        <a14:foregroundMark x1="71211" y1="27625" x2="71211" y2="27625"/>
                        <a14:foregroundMark x1="67305" y1="28500" x2="67305" y2="28500"/>
                        <a14:foregroundMark x1="86289" y1="19813" x2="86289" y2="19813"/>
                        <a14:foregroundMark x1="84883" y1="18000" x2="84883" y2="18000"/>
                        <a14:foregroundMark x1="87266" y1="18500" x2="87266" y2="18500"/>
                        <a14:foregroundMark x1="88086" y1="22250" x2="88086" y2="22250"/>
                        <a14:foregroundMark x1="88086" y1="25188" x2="88086" y2="25188"/>
                        <a14:foregroundMark x1="88086" y1="28938" x2="88086" y2="28938"/>
                        <a14:foregroundMark x1="87813" y1="29875" x2="87813" y2="29875"/>
                        <a14:foregroundMark x1="88516" y1="28750" x2="88516" y2="2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929000"/>
            <a:ext cx="5256584" cy="328549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2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desktopgraphy.com/wp-content/uploads/2016/11/cartoons-pascal-rapunzel-tangled-wallpaper-background-free-1920x10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100000" l="0" r="4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0" y="1099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8930" y="676440"/>
            <a:ext cx="3960440" cy="731818"/>
          </a:xfrm>
          <a:prstGeom prst="roundRect">
            <a:avLst>
              <a:gd name="adj" fmla="val 35472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7030A0"/>
                </a:solidFill>
              </a:rPr>
              <a:t>Рапунцель</a:t>
            </a:r>
            <a:r>
              <a:rPr lang="ru-RU" sz="2800" b="1" i="1" dirty="0" smtClean="0">
                <a:solidFill>
                  <a:srgbClr val="7030A0"/>
                </a:solidFill>
              </a:rPr>
              <a:t> и Паскаль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sven froz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83" y="889096"/>
            <a:ext cx="4223421" cy="39987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 descr="C:\Users\Мария\Music\Olaf_transparent_po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426"/>
            <a:ext cx="2568156" cy="336428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5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Мария\Music\Disney_Frozen_Cardboard_Cutout_Set_buy_now_at_starstills__39649.1404454104.1280.128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8" l="334" r="99333">
                        <a14:foregroundMark x1="30033" y1="4545" x2="30033" y2="4545"/>
                        <a14:foregroundMark x1="32147" y1="3273" x2="32147" y2="3273"/>
                        <a14:foregroundMark x1="33704" y1="2455" x2="33704" y2="2455"/>
                        <a14:foregroundMark x1="35818" y1="2455" x2="35818" y2="2455"/>
                        <a14:foregroundMark x1="37597" y1="3091" x2="37597" y2="3091"/>
                        <a14:foregroundMark x1="38376" y1="2909" x2="38376" y2="2909"/>
                        <a14:foregroundMark x1="39488" y1="3727" x2="39488" y2="3727"/>
                        <a14:foregroundMark x1="40267" y1="4364" x2="40267" y2="4364"/>
                        <a14:foregroundMark x1="42047" y1="4818" x2="42047" y2="4818"/>
                        <a14:backgroundMark x1="31591" y1="727" x2="31591" y2="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0815"/>
            <a:ext cx="4176464" cy="511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195485"/>
            <a:ext cx="2664296" cy="1143357"/>
          </a:xfrm>
          <a:prstGeom prst="roundRect">
            <a:avLst>
              <a:gd name="adj" fmla="val 19761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Эльза, Анна, </a:t>
            </a:r>
            <a:r>
              <a:rPr lang="ru-RU" sz="2800" b="1" i="1" dirty="0" smtClean="0">
                <a:solidFill>
                  <a:srgbClr val="7030A0"/>
                </a:solidFill>
              </a:rPr>
              <a:t>Олаф и Свен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C:\Users\Мария\Music\Florafaunamerryweath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27013"/>
            <a:ext cx="3668713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3598"/>
            <a:ext cx="2472842" cy="37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5" name="Picture 5" descr="C:\Users\Мария\Music\Pua-transparent-c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34" y="160338"/>
            <a:ext cx="5299701" cy="276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07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6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25" name="Picture 21" descr="https://sl-player.slmedien.de/kcpictures/c0dad692-8d9e-4455-a262-5a19ff0b98f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9722" l="3021" r="96823">
                        <a14:backgroundMark x1="19323" y1="91759" x2="19323" y2="91759"/>
                        <a14:backgroundMark x1="21354" y1="88611" x2="21354" y2="88611"/>
                        <a14:backgroundMark x1="21094" y1="80093" x2="21094" y2="80093"/>
                        <a14:backgroundMark x1="19740" y1="72407" x2="19740" y2="72407"/>
                        <a14:backgroundMark x1="17708" y1="72685" x2="17708" y2="7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27534"/>
            <a:ext cx="8076901" cy="454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28184" y="312738"/>
            <a:ext cx="2376264" cy="1153180"/>
          </a:xfrm>
          <a:prstGeom prst="roundRect">
            <a:avLst>
              <a:gd name="adj" fmla="val 20792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7030A0"/>
                </a:solidFill>
              </a:rPr>
              <a:t>Моана</a:t>
            </a:r>
            <a:r>
              <a:rPr lang="ru-RU" sz="2800" b="1" i="1" dirty="0" smtClean="0">
                <a:solidFill>
                  <a:srgbClr val="7030A0"/>
                </a:solidFill>
              </a:rPr>
              <a:t>,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Пуа</a:t>
            </a:r>
            <a:r>
              <a:rPr lang="ru-RU" sz="2800" b="1" i="1" dirty="0" smtClean="0">
                <a:solidFill>
                  <a:srgbClr val="7030A0"/>
                </a:solidFill>
              </a:rPr>
              <a:t> и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Хей-Хей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Мария\Music\september6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700088"/>
            <a:ext cx="42386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9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0152" y="398908"/>
            <a:ext cx="2304256" cy="1243905"/>
          </a:xfrm>
          <a:prstGeom prst="roundRect">
            <a:avLst>
              <a:gd name="adj" fmla="val 19510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Анастасия</a:t>
            </a:r>
            <a:r>
              <a:rPr lang="ru-RU" sz="2800" b="1" i="1" dirty="0" smtClean="0">
                <a:solidFill>
                  <a:srgbClr val="7030A0"/>
                </a:solidFill>
              </a:rPr>
              <a:t> и Пушок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23555" name="Picture 3" descr="C:\Users\Мария\Music\september6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9542"/>
            <a:ext cx="3553631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3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0307862">
            <a:off x="254616" y="1839599"/>
            <a:ext cx="8563691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b="1" dirty="0" smtClean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Молодцы!</a:t>
            </a:r>
            <a:endParaRPr lang="ru-RU" sz="9600" b="1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Картинки по запросу disney halloween clipart 6 good fai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disney halloween clipart 6 good fairi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disney halloween clipart 6 good fairi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disney halloween clipart 6 good fairi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917"/>
            <a:ext cx="4136858" cy="5016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0" y="124798"/>
            <a:ext cx="2627784" cy="1670387"/>
          </a:xfrm>
          <a:prstGeom prst="roundRect">
            <a:avLst>
              <a:gd name="adj" fmla="val 23771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Аврора</a:t>
            </a:r>
            <a:r>
              <a:rPr lang="ru-RU" sz="2800" b="1" i="1" dirty="0" smtClean="0">
                <a:solidFill>
                  <a:srgbClr val="7030A0"/>
                </a:solidFill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Флора</a:t>
            </a:r>
            <a:r>
              <a:rPr lang="ru-RU" sz="2800" b="1" i="1" dirty="0">
                <a:solidFill>
                  <a:srgbClr val="7030A0"/>
                </a:solidFill>
              </a:rPr>
              <a:t>, Фауна и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Мэривеза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46/bc/f1/46bcf16ec374ecb361128315eca1b1d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6" b="95345" l="4383" r="96111">
                        <a14:foregroundMark x1="33765" y1="25676" x2="33765" y2="25676"/>
                        <a14:foregroundMark x1="30802" y1="23423" x2="30802" y2="23423"/>
                        <a14:foregroundMark x1="72037" y1="23874" x2="72037" y2="23874"/>
                        <a14:foregroundMark x1="76296" y1="22673" x2="76296" y2="22673"/>
                        <a14:foregroundMark x1="76296" y1="21772" x2="76296" y2="21772"/>
                        <a14:foregroundMark x1="77654" y1="22898" x2="77654" y2="22898"/>
                        <a14:foregroundMark x1="75185" y1="21547" x2="75185" y2="21547"/>
                        <a14:foregroundMark x1="74444" y1="21096" x2="74444" y2="21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09" y="389908"/>
            <a:ext cx="5307183" cy="43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3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cinderella with jaq and g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78" y="24754"/>
            <a:ext cx="3757643" cy="511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6508" y="368200"/>
            <a:ext cx="2160240" cy="1221938"/>
          </a:xfrm>
          <a:prstGeom prst="roundRect">
            <a:avLst>
              <a:gd name="adj" fmla="val 29315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Золушка,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Гас и Жак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Мария\Music\3f8aa355-63cb-410b-a314-fcda0a456384-5064453_67469_7170140_0_63d61_738f85b5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33388"/>
            <a:ext cx="67818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8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Мария\Music\31483-1-snow-white-transparent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77" y="0"/>
            <a:ext cx="6046447" cy="509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2160" y="312738"/>
            <a:ext cx="2736304" cy="1153180"/>
          </a:xfrm>
          <a:prstGeom prst="roundRect">
            <a:avLst>
              <a:gd name="adj" fmla="val 20792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Белоснежка</a:t>
            </a:r>
            <a:r>
              <a:rPr lang="ru-RU" sz="2800" b="1" i="1" dirty="0" smtClean="0">
                <a:solidFill>
                  <a:srgbClr val="7030A0"/>
                </a:solidFill>
              </a:rPr>
              <a:t> и семь гномов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sebastian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5687"/>
            <a:ext cx="3024336" cy="32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flounder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8" y="195486"/>
            <a:ext cx="26786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3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 descr="C:\Users\Мария\Music\ariel-frie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86" y="7937"/>
            <a:ext cx="4638029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8" y="146505"/>
            <a:ext cx="2145481" cy="1600438"/>
          </a:xfrm>
          <a:prstGeom prst="roundRect">
            <a:avLst>
              <a:gd name="adj" fmla="val 13976"/>
            </a:avLst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Ариэль</a:t>
            </a:r>
            <a:r>
              <a:rPr lang="ru-RU" sz="2800" b="1" i="1" dirty="0" smtClean="0">
                <a:solidFill>
                  <a:srgbClr val="7030A0"/>
                </a:solidFill>
              </a:rPr>
              <a:t>, Себастьян и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Флаундер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57</Words>
  <Application>Microsoft Office PowerPoint</Application>
  <PresentationFormat>Экран (16:9)</PresentationFormat>
  <Paragraphs>15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Лучший друг принцессы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</cp:lastModifiedBy>
  <cp:revision>19</cp:revision>
  <dcterms:created xsi:type="dcterms:W3CDTF">2018-03-06T14:12:39Z</dcterms:created>
  <dcterms:modified xsi:type="dcterms:W3CDTF">2018-03-06T18:16:19Z</dcterms:modified>
</cp:coreProperties>
</file>